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</p:sldMasterIdLst>
  <p:sldIdLst>
    <p:sldId id="256" r:id="rId2"/>
    <p:sldId id="257" r:id="rId3"/>
    <p:sldId id="318" r:id="rId4"/>
    <p:sldId id="319" r:id="rId5"/>
    <p:sldId id="320" r:id="rId6"/>
    <p:sldId id="321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272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322" r:id="rId42"/>
    <p:sldId id="323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59" r:id="rId51"/>
    <p:sldId id="260" r:id="rId52"/>
    <p:sldId id="261" r:id="rId53"/>
    <p:sldId id="262" r:id="rId54"/>
    <p:sldId id="263" r:id="rId55"/>
    <p:sldId id="264" r:id="rId56"/>
    <p:sldId id="265" r:id="rId57"/>
    <p:sldId id="266" r:id="rId58"/>
    <p:sldId id="267" r:id="rId59"/>
    <p:sldId id="268" r:id="rId60"/>
    <p:sldId id="269" r:id="rId61"/>
    <p:sldId id="270" r:id="rId62"/>
    <p:sldId id="27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286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058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92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66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88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2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28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36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0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5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49266" y="3952170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90858" y="2201546"/>
            <a:ext cx="9144000" cy="1234440"/>
          </a:xfrm>
        </p:spPr>
        <p:txBody>
          <a:bodyPr/>
          <a:lstStyle/>
          <a:p>
            <a:r>
              <a:rPr lang="en-US" b="1" dirty="0" smtClean="0"/>
              <a:t>Spring AspectJ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smtClean="0"/>
              <a:t>APIs and annotations</a:t>
            </a:r>
          </a:p>
          <a:p>
            <a:r>
              <a:rPr lang="en-US" dirty="0" smtClean="0"/>
              <a:t>Spring AOP </a:t>
            </a:r>
            <a:r>
              <a:rPr lang="en-US" dirty="0" smtClean="0"/>
              <a:t>application</a:t>
            </a:r>
          </a:p>
          <a:p>
            <a:r>
              <a:rPr lang="en-US" dirty="0" smtClean="0"/>
              <a:t>AOP Proxies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2" y="208483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1" y="1971675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64" y="208483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</a:t>
            </a:r>
            <a:r>
              <a:rPr lang="en-US" dirty="0" err="1" smtClean="0"/>
              <a:t>introducion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Aop</a:t>
            </a:r>
            <a:r>
              <a:rPr lang="en-US" dirty="0" smtClean="0"/>
              <a:t> proxy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31" y="2084832"/>
            <a:ext cx="8970469" cy="41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Aop</a:t>
            </a:r>
            <a:r>
              <a:rPr lang="en-US" dirty="0" smtClean="0"/>
              <a:t> proxy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375" y="2271359"/>
            <a:ext cx="817245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94253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189265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</TotalTime>
  <Words>188</Words>
  <Application>Microsoft Office PowerPoint</Application>
  <PresentationFormat>Widescreen</PresentationFormat>
  <Paragraphs>66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Tw Cen MT</vt:lpstr>
      <vt:lpstr>Tw Cen MT Condensed</vt:lpstr>
      <vt:lpstr>Wingdings 3</vt:lpstr>
      <vt:lpstr>Integral</vt:lpstr>
      <vt:lpstr>Spring AspectJ</vt:lpstr>
      <vt:lpstr>Outline</vt:lpstr>
      <vt:lpstr>AspectJ</vt:lpstr>
      <vt:lpstr>AspectJ pointcuts introducion</vt:lpstr>
      <vt:lpstr>AspectJ pointcuts introduction</vt:lpstr>
      <vt:lpstr>AspectJ pointcut process</vt:lpstr>
      <vt:lpstr>Select join point</vt:lpstr>
      <vt:lpstr>Select join point</vt:lpstr>
      <vt:lpstr>Select join point</vt:lpstr>
      <vt:lpstr>Create pointcut definition class</vt:lpstr>
      <vt:lpstr>Define pointcut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Aop proxy</vt:lpstr>
      <vt:lpstr>Aop proxy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pointcuts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254</cp:revision>
  <dcterms:created xsi:type="dcterms:W3CDTF">2016-07-21T12:38:40Z</dcterms:created>
  <dcterms:modified xsi:type="dcterms:W3CDTF">2016-08-12T04:34:28Z</dcterms:modified>
</cp:coreProperties>
</file>